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D9690-A3A2-4ADC-9FB9-7141FF22C14A}" v="17" dt="2022-05-31T04:16:22.115"/>
    <p1510:client id="{C2515EFD-D2CC-4E91-BCDC-572602BCE506}" v="680" dt="2022-05-31T05:17:10.387"/>
    <p1510:client id="{D1C7F331-9A39-4184-A1A8-312D981CAF88}" v="900" dt="2022-05-31T08:14:27.014"/>
    <p1510:client id="{F61CBF83-F49D-4FE0-AC43-DF5A26B7FF9C}" v="48" dt="2022-05-31T05:51:59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6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2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7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2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2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8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5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3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7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3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0283F-2A8D-0033-EA58-7D3D6B25A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662" y="616902"/>
            <a:ext cx="10058400" cy="585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4800" b="1" u="sng" dirty="0">
                <a:solidFill>
                  <a:schemeClr val="tx1"/>
                </a:solidFill>
                <a:cs typeface="Calibri Light"/>
              </a:rPr>
              <a:t>File Structures Mini Project</a:t>
            </a:r>
            <a:endParaRPr lang="en-US" sz="4800" b="1" u="sng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9698" y="3508975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BUCKET LIST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8C6CBA-E600-C136-9234-24575CA1FCE9}"/>
              </a:ext>
            </a:extLst>
          </p:cNvPr>
          <p:cNvSpPr txBox="1"/>
          <p:nvPr/>
        </p:nvSpPr>
        <p:spPr>
          <a:xfrm>
            <a:off x="6976783" y="5183840"/>
            <a:ext cx="3852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D5A13-C7E2-2018-1468-B7D0B577E3B3}"/>
              </a:ext>
            </a:extLst>
          </p:cNvPr>
          <p:cNvSpPr txBox="1"/>
          <p:nvPr/>
        </p:nvSpPr>
        <p:spPr>
          <a:xfrm>
            <a:off x="8722099" y="5550834"/>
            <a:ext cx="34155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HITHESH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 B NAIDU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RAMPALLY SYAM PRASAD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69C83-21BA-222E-E875-C473BEFC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007A-EB47-04DD-27F2-33B9D1051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411" y="1774993"/>
            <a:ext cx="7332894" cy="7525110"/>
          </a:xfrm>
        </p:spPr>
        <p:txBody>
          <a:bodyPr anchor="ctr">
            <a:normAutofit/>
          </a:bodyPr>
          <a:lstStyle/>
          <a:p>
            <a:pPr marL="285750" indent="-285750"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-The bucket list is defined as ‘‘a list of things that one has not done before, but wants to do before dying’’.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 Often, a bucket list includes big accomplishments, travel, and fun things we’d like to experience in our lives.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-Bucket List system is used to manage all the activities related to a user who wishes to fulfil their goals.</a:t>
            </a:r>
          </a:p>
          <a:p>
            <a:pPr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   -The user needs to add a list of activities 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 into the system</a:t>
            </a:r>
            <a:r>
              <a:rPr lang="en-US" sz="1400" dirty="0">
                <a:solidFill>
                  <a:schemeClr val="tx1"/>
                </a:solidFill>
              </a:rPr>
              <a:t> that he/she wants   perceive. </a:t>
            </a:r>
          </a:p>
          <a:p>
            <a:pPr marL="285750" indent="-285750"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-The activities listed may vary from reaching to college every day on time to 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travel all around the world.</a:t>
            </a:r>
          </a:p>
          <a:p>
            <a:pPr marL="285750" indent="-285750"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-The bucket List system stores the data fed by the user and sets a reminder if it is provided by the user.</a:t>
            </a:r>
          </a:p>
          <a:p>
            <a:pPr marL="285750" indent="-285750"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- Bucket list ideas may involve travelling, aspiring, unique actions a person wants to experience</a:t>
            </a:r>
          </a:p>
          <a:p>
            <a:pPr>
              <a:buFont typeface="Calibri"/>
            </a:pPr>
            <a:r>
              <a:rPr lang="en-US" sz="1400" dirty="0">
                <a:solidFill>
                  <a:schemeClr val="tx1"/>
                </a:solidFill>
              </a:rPr>
              <a:t>     - Few examples are, 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Learn to play chess ,run a marathon, Retire early strive for  ‘FIRE’ (Financial Independence &amp; Retire Early), go vegan for one month, meditate every day, see New York city, drive route 66 and much more.</a:t>
            </a:r>
          </a:p>
          <a:p>
            <a:pPr>
              <a:buFont typeface="Calibri"/>
            </a:pP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Calibri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8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F0965-9239-0C9A-99DA-9760DB29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LITERATURE SURVEY</a:t>
            </a:r>
          </a:p>
        </p:txBody>
      </p:sp>
      <p:pic>
        <p:nvPicPr>
          <p:cNvPr id="32" name="Picture 31" descr="A closeup photo of an open book">
            <a:extLst>
              <a:ext uri="{FF2B5EF4-FFF2-40B4-BE49-F238E27FC236}">
                <a16:creationId xmlns:a16="http://schemas.microsoft.com/office/drawing/2014/main" id="{87A14C71-908B-5D69-A608-8D18EDC12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6" r="29250" b="1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8F8-EF67-A70D-92DF-D5EF82B8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794" y="2108201"/>
            <a:ext cx="7487286" cy="4380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spc="200" dirty="0"/>
              <a:t>We have referred the following :</a:t>
            </a:r>
          </a:p>
          <a:p>
            <a:pPr marL="0" indent="0">
              <a:buNone/>
            </a:pPr>
            <a:endParaRPr lang="en-US" cap="all" spc="200" dirty="0"/>
          </a:p>
          <a:p>
            <a:pPr marL="0" indent="0">
              <a:buNone/>
            </a:pPr>
            <a:endParaRPr lang="en-US" cap="all" spc="200" dirty="0"/>
          </a:p>
          <a:p>
            <a:pPr marL="342900" indent="-342900">
              <a:buAutoNum type="arabicPeriod"/>
            </a:pPr>
            <a:r>
              <a:rPr lang="en-US" dirty="0"/>
              <a:t>BUCKIST -</a:t>
            </a:r>
            <a:r>
              <a:rPr lang="en-US" dirty="0">
                <a:ea typeface="+mn-lt"/>
                <a:cs typeface="+mn-lt"/>
              </a:rPr>
              <a:t> BUKIST is an app that allows you to create and manage list of things before you die.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STRIDES- Goal and Habit Tracker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cap="all" spc="200" dirty="0"/>
          </a:p>
        </p:txBody>
      </p:sp>
    </p:spTree>
    <p:extLst>
      <p:ext uri="{BB962C8B-B14F-4D97-AF65-F5344CB8AC3E}">
        <p14:creationId xmlns:p14="http://schemas.microsoft.com/office/powerpoint/2010/main" val="2903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1271A-D5B4-E3EE-4105-9AD816F9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KEY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D4A65-84D5-04E4-6390-2812772271A4}"/>
              </a:ext>
            </a:extLst>
          </p:cNvPr>
          <p:cNvSpPr txBox="1"/>
          <p:nvPr/>
        </p:nvSpPr>
        <p:spPr>
          <a:xfrm>
            <a:off x="5140962" y="355418"/>
            <a:ext cx="375764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Users: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User login and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My details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Create an activity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Search for an activity 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Delete an activity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Set remainders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Modify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Suggestions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Logout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Add multiple users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History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71231-2C8E-3D49-7433-E37A9509A7EB}"/>
              </a:ext>
            </a:extLst>
          </p:cNvPr>
          <p:cNvSpPr txBox="1"/>
          <p:nvPr/>
        </p:nvSpPr>
        <p:spPr>
          <a:xfrm>
            <a:off x="8876180" y="101974"/>
            <a:ext cx="2888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832FF-024A-BCEB-BEF4-685089F4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FILE STRUCTURE CONCEPTS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FB1C7642-3000-5F45-DD1A-26620C0E5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6" r="21368" b="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7BB3-3B20-4545-41C5-A0435CAEF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Indexing</a:t>
            </a:r>
          </a:p>
          <a:p>
            <a:pPr marL="0" indent="0">
              <a:buNone/>
            </a:pPr>
            <a:r>
              <a:rPr lang="en-US" dirty="0"/>
              <a:t>Buffering</a:t>
            </a:r>
          </a:p>
          <a:p>
            <a:pPr marL="0" indent="0">
              <a:buNone/>
            </a:pPr>
            <a:r>
              <a:rPr lang="en-US" dirty="0"/>
              <a:t>Hashing</a:t>
            </a:r>
          </a:p>
          <a:p>
            <a:pPr marL="0" indent="0">
              <a:buNone/>
            </a:pPr>
            <a:r>
              <a:rPr lang="en-US" dirty="0"/>
              <a:t>Sorting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1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53FB-B9FC-B7DA-4D1C-4C5BC38D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EA2A9-4874-9894-F51B-7A85D6863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HEY (user name)! Make a bucket list and fill it with dreams that have no boundaries </a:t>
            </a:r>
          </a:p>
          <a:p>
            <a:r>
              <a:rPr lang="en-US" dirty="0"/>
              <a:t>1. Enter your activity </a:t>
            </a:r>
          </a:p>
          <a:p>
            <a:r>
              <a:rPr lang="en-US" dirty="0"/>
              <a:t>2. Display your activity </a:t>
            </a:r>
          </a:p>
          <a:p>
            <a:r>
              <a:rPr lang="en-US" dirty="0"/>
              <a:t>3. Modify activity </a:t>
            </a:r>
          </a:p>
          <a:p>
            <a:r>
              <a:rPr lang="en-US" dirty="0"/>
              <a:t>5. Delete activity </a:t>
            </a:r>
          </a:p>
          <a:p>
            <a:r>
              <a:rPr lang="en-US" dirty="0"/>
              <a:t>Choose option:[1/2/3/4/5]</a:t>
            </a:r>
          </a:p>
          <a:p>
            <a:r>
              <a:rPr lang="en-US" dirty="0"/>
              <a:t>Enter your choice: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311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38582-25EB-0F48-25C8-51B7698A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7CBB45D2-9322-CC89-B314-F3908792F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6" r="25185" b="1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5FF7-1D56-E372-1420-3C42AC41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With the help growing </a:t>
            </a:r>
            <a:r>
              <a:rPr lang="en-US" dirty="0">
                <a:ea typeface="+mn-lt"/>
                <a:cs typeface="+mn-lt"/>
              </a:rPr>
              <a:t>enthusiastic</a:t>
            </a:r>
            <a:r>
              <a:rPr lang="en-US" dirty="0"/>
              <a:t> aspirants, bucket list project will be implemented. This project will definitely help to accomplish goals, reach a milestone, adapt a healthy lifestyle, experience new things and much more... </a:t>
            </a:r>
          </a:p>
        </p:txBody>
      </p:sp>
    </p:spTree>
    <p:extLst>
      <p:ext uri="{BB962C8B-B14F-4D97-AF65-F5344CB8AC3E}">
        <p14:creationId xmlns:p14="http://schemas.microsoft.com/office/powerpoint/2010/main" val="37541104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377</Words>
  <Application>Microsoft Office PowerPoint</Application>
  <PresentationFormat>Widescreen</PresentationFormat>
  <Paragraphs>58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Univers</vt:lpstr>
      <vt:lpstr>Univers Condensed</vt:lpstr>
      <vt:lpstr>RetrospectVTI</vt:lpstr>
      <vt:lpstr>File Structures Mini Project</vt:lpstr>
      <vt:lpstr>ABSTRACT</vt:lpstr>
      <vt:lpstr>LITERATURE SURVEY</vt:lpstr>
      <vt:lpstr>KEY FEATURES</vt:lpstr>
      <vt:lpstr>FILE STRUCTURE CONCEPTS</vt:lpstr>
      <vt:lpstr>SAMPLE OUTPUT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S</dc:creator>
  <cp:lastModifiedBy>shilpaaishu243@gmail.com</cp:lastModifiedBy>
  <cp:revision>395</cp:revision>
  <dcterms:created xsi:type="dcterms:W3CDTF">2022-05-31T04:14:32Z</dcterms:created>
  <dcterms:modified xsi:type="dcterms:W3CDTF">2022-06-03T04:40:22Z</dcterms:modified>
</cp:coreProperties>
</file>